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4" r:id="rId16"/>
    <p:sldId id="315" r:id="rId17"/>
    <p:sldId id="317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BEC5E-64BA-46BE-A7B9-75D3097EB0F1}" v="16" dt="2020-10-21T12:40:00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480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ngmuir" userId="9d0644f3-139c-4671-a174-1158cce627ed" providerId="ADAL" clId="{135BEC5E-64BA-46BE-A7B9-75D3097EB0F1}"/>
    <pc:docChg chg="custSel modSld">
      <pc:chgData name="David Longmuir" userId="9d0644f3-139c-4671-a174-1158cce627ed" providerId="ADAL" clId="{135BEC5E-64BA-46BE-A7B9-75D3097EB0F1}" dt="2020-10-21T12:40:02.450" v="300" actId="20577"/>
      <pc:docMkLst>
        <pc:docMk/>
      </pc:docMkLst>
      <pc:sldChg chg="modSp mod">
        <pc:chgData name="David Longmuir" userId="9d0644f3-139c-4671-a174-1158cce627ed" providerId="ADAL" clId="{135BEC5E-64BA-46BE-A7B9-75D3097EB0F1}" dt="2020-10-21T12:40:02.450" v="300" actId="20577"/>
        <pc:sldMkLst>
          <pc:docMk/>
          <pc:sldMk cId="1453525208" sldId="256"/>
        </pc:sldMkLst>
        <pc:graphicFrameChg chg="mod modGraphic">
          <ac:chgData name="David Longmuir" userId="9d0644f3-139c-4671-a174-1158cce627ed" providerId="ADAL" clId="{135BEC5E-64BA-46BE-A7B9-75D3097EB0F1}" dt="2020-10-21T12:40:02.450" v="300" actId="20577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  <pc:sldChg chg="addSp modSp">
        <pc:chgData name="David Longmuir" userId="9d0644f3-139c-4671-a174-1158cce627ed" providerId="ADAL" clId="{135BEC5E-64BA-46BE-A7B9-75D3097EB0F1}" dt="2020-10-20T14:35:09.292" v="204" actId="1076"/>
        <pc:sldMkLst>
          <pc:docMk/>
          <pc:sldMk cId="2946479069" sldId="280"/>
        </pc:sldMkLst>
        <pc:picChg chg="add mod">
          <ac:chgData name="David Longmuir" userId="9d0644f3-139c-4671-a174-1158cce627ed" providerId="ADAL" clId="{135BEC5E-64BA-46BE-A7B9-75D3097EB0F1}" dt="2020-10-20T14:35:01.811" v="202" actId="1076"/>
          <ac:picMkLst>
            <pc:docMk/>
            <pc:sldMk cId="2946479069" sldId="280"/>
            <ac:picMk id="1026" creationId="{1918EDB3-78AE-4282-830B-6BD7BB570981}"/>
          </ac:picMkLst>
        </pc:picChg>
        <pc:picChg chg="add mod">
          <ac:chgData name="David Longmuir" userId="9d0644f3-139c-4671-a174-1158cce627ed" providerId="ADAL" clId="{135BEC5E-64BA-46BE-A7B9-75D3097EB0F1}" dt="2020-10-20T14:35:09.292" v="204" actId="1076"/>
          <ac:picMkLst>
            <pc:docMk/>
            <pc:sldMk cId="2946479069" sldId="280"/>
            <ac:picMk id="1028" creationId="{63293C2B-3654-4FE1-AB23-940E861E70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88111"/>
              </p:ext>
            </p:extLst>
          </p:nvPr>
        </p:nvGraphicFramePr>
        <p:xfrm>
          <a:off x="230958" y="1047408"/>
          <a:ext cx="11482524" cy="6931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Roc </a:t>
                      </a:r>
                      <a:r>
                        <a:rPr lang="en-US" altLang="ko-KR" sz="1400" dirty="0" err="1"/>
                        <a:t>acu</a:t>
                      </a:r>
                      <a:r>
                        <a:rPr lang="en-US" altLang="ko-KR" sz="1400" dirty="0"/>
                        <a:t> curve</a:t>
                      </a:r>
                    </a:p>
                    <a:p>
                      <a:pPr latinLnBrk="1"/>
                      <a:r>
                        <a:rPr lang="en-US" altLang="ko-KR" sz="1400" dirty="0"/>
                        <a:t>Confusion matrix </a:t>
                      </a:r>
                      <a:r>
                        <a:rPr lang="ko-KR" altLang="en-US" sz="1400"/>
                        <a:t>추가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Ipofri2/Words-201017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TfidfVectorizer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CountVectorizer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TfidfVectorizer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en-US" altLang="ko-KR" sz="1400" dirty="0" err="1"/>
                        <a:t>decomposition.TruncatedSVD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앙상블 </a:t>
                      </a:r>
                      <a:r>
                        <a:rPr lang="en-US" altLang="ko-KR" sz="1400" dirty="0" err="1"/>
                        <a:t>coef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최적화 알아볼 것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</a:t>
                      </a:r>
                      <a:r>
                        <a:rPr lang="en-US" altLang="ko-KR" sz="1400"/>
                        <a:t>/Riiid-201018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Confusion matrix -&gt; </a:t>
                      </a:r>
                      <a:r>
                        <a:rPr lang="en-US" altLang="ko-KR" sz="1400" dirty="0" err="1"/>
                        <a:t>distplt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/>
                        <a:t>변환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18EDB3-78AE-4282-830B-6BD7BB5709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8" y="1984426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293C2B-3654-4FE1-AB23-940E861E7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378" y="2005954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660</Words>
  <Application>Microsoft Office PowerPoint</Application>
  <PresentationFormat>와이드스크린</PresentationFormat>
  <Paragraphs>147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2</cp:revision>
  <dcterms:created xsi:type="dcterms:W3CDTF">2020-10-11T15:03:33Z</dcterms:created>
  <dcterms:modified xsi:type="dcterms:W3CDTF">2020-10-21T12:40:03Z</dcterms:modified>
</cp:coreProperties>
</file>